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3898" cy="685800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103120"/>
            <a:ext cx="2966618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/>
            <a:r>
              <a:rPr sz="3200" b="0">
                <a:solidFill>
                  <a:srgbClr val="FFFFFF"/>
                </a:solidFill>
                <a:latin typeface="Georgia"/>
              </a:rPr>
              <a:t>Northfield Packaging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023360"/>
            <a:ext cx="2966618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Arial"/>
              </a:rPr>
              <a:t>IC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2538" y="2103120"/>
            <a:ext cx="703051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5B6475"/>
                </a:solidFill>
                <a:latin typeface="Arial"/>
              </a:rPr>
              <a:t>Proposed facility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2538" y="2468880"/>
            <a:ext cx="7030517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121826"/>
                </a:solidFill>
                <a:latin typeface="Arial"/>
              </a:rPr>
              <a:t>$150M first-lien term loan to refinance existing debt and fund a plant expansion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2538" y="4023360"/>
            <a:ext cx="7030517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A3140"/>
                </a:solidFill>
                <a:latin typeface="Arial"/>
              </a:rPr>
              <a:t>[Presenter]</a:t>
            </a:r>
          </a:p>
          <a:p>
            <a:pPr algn="l"/>
            <a:r>
              <a:rPr sz="1600" b="0">
                <a:solidFill>
                  <a:srgbClr val="2A3140"/>
                </a:solidFill>
                <a:latin typeface="Arial"/>
              </a:rPr>
              <a:t>[Date]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2538" y="6446520"/>
            <a:ext cx="6116117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Practice template. Fill it in and upload it under Supporting files. Your score always comes from your memo.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Deal Snapshot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Investment 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Key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Downside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Structure 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Recommendation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7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IC Simulator</Application>
  <PresentationFormat>Widescreen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Northfield Packaging – IC Deck template (Standard)</dc:title>
  <dc:subject/>
  <dc:creator>IC Simulator</dc:creator>
  <cp:keywords/>
  <dc:description/>
  <cp:lastModifiedBy>IC Simulator</cp:lastModifiedBy>
  <cp:revision>1</cp:revision>
  <dcterms:created xsi:type="dcterms:W3CDTF">2026-10-06T00:00:00Z</dcterms:created>
  <dcterms:modified xsi:type="dcterms:W3CDTF">2026-10-06T00:00:00Z</dcterms:modified>
  <cp:category/>
  <cp:contentStatus/>
  <dc:identifier/>
  <dc:language/>
  <cp:version/>
  <cp:lastPrinted>2026-10-06T00:00:00Z</cp:lastPrinted>
</cp:coreProperties>
</file>